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80"/>
  </p:normalViewPr>
  <p:slideViewPr>
    <p:cSldViewPr snapToGrid="0" snapToObjects="1">
      <p:cViewPr varScale="1">
        <p:scale>
          <a:sx n="110" d="100"/>
          <a:sy n="110" d="100"/>
        </p:scale>
        <p:origin x="17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95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31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057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85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192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43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94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44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728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7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13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98398-AB4B-7946-A727-87A2E129C335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01BF1-1233-6546-8D5B-5330A30340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17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298656" y="97691"/>
            <a:ext cx="2330498" cy="2098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629154" y="97691"/>
            <a:ext cx="2330498" cy="2098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959652" y="97691"/>
            <a:ext cx="2330498" cy="2098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298656" y="2195999"/>
            <a:ext cx="2330498" cy="2098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629154" y="2195999"/>
            <a:ext cx="2330498" cy="2098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959652" y="2195999"/>
            <a:ext cx="2330498" cy="2098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298656" y="4294307"/>
            <a:ext cx="2330498" cy="2098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4629154" y="4294307"/>
            <a:ext cx="2330498" cy="2098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959652" y="4294307"/>
            <a:ext cx="2330498" cy="2098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4004" y="6487427"/>
            <a:ext cx="6487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Icon from Icons8: https://icons8.com/icon/31899/fishing-boat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679" y="2225056"/>
            <a:ext cx="1001028" cy="10010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6179" y="2859510"/>
            <a:ext cx="1001028" cy="100102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416650" y="177349"/>
            <a:ext cx="1329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Port 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416650" y="5564097"/>
            <a:ext cx="1389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Port B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294598" y="325374"/>
            <a:ext cx="1390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Port 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076226" y="3512626"/>
            <a:ext cx="1435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Port 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643038" y="3877569"/>
            <a:ext cx="2316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Shared fishing ground</a:t>
            </a:r>
            <a:endParaRPr lang="en-US" i="1" dirty="0" smtClean="0"/>
          </a:p>
        </p:txBody>
      </p:sp>
      <p:sp>
        <p:nvSpPr>
          <p:cNvPr id="42" name="Cross 41"/>
          <p:cNvSpPr/>
          <p:nvPr/>
        </p:nvSpPr>
        <p:spPr>
          <a:xfrm>
            <a:off x="5071898" y="823149"/>
            <a:ext cx="323696" cy="323696"/>
          </a:xfrm>
          <a:prstGeom prst="plus">
            <a:avLst>
              <a:gd name="adj" fmla="val 3930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ross 43"/>
          <p:cNvSpPr/>
          <p:nvPr/>
        </p:nvSpPr>
        <p:spPr>
          <a:xfrm>
            <a:off x="5118544" y="3320013"/>
            <a:ext cx="323696" cy="323696"/>
          </a:xfrm>
          <a:prstGeom prst="plus">
            <a:avLst>
              <a:gd name="adj" fmla="val 3930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ross 44"/>
          <p:cNvSpPr/>
          <p:nvPr/>
        </p:nvSpPr>
        <p:spPr>
          <a:xfrm>
            <a:off x="3690599" y="3766857"/>
            <a:ext cx="323696" cy="323696"/>
          </a:xfrm>
          <a:prstGeom prst="plus">
            <a:avLst>
              <a:gd name="adj" fmla="val 3930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ross 45"/>
          <p:cNvSpPr/>
          <p:nvPr/>
        </p:nvSpPr>
        <p:spPr>
          <a:xfrm>
            <a:off x="6169495" y="2766031"/>
            <a:ext cx="323696" cy="323696"/>
          </a:xfrm>
          <a:prstGeom prst="plus">
            <a:avLst>
              <a:gd name="adj" fmla="val 3930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5226241" y="988736"/>
            <a:ext cx="50452" cy="2535864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3781195" y="3509677"/>
            <a:ext cx="1520287" cy="407508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3183040" y="371673"/>
            <a:ext cx="221307" cy="2213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7980653" y="491683"/>
            <a:ext cx="221307" cy="2213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838344" y="3568354"/>
            <a:ext cx="221307" cy="2213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3164980" y="5653760"/>
            <a:ext cx="221307" cy="22130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3277788" y="3917185"/>
            <a:ext cx="554918" cy="1859896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3310359" y="500514"/>
            <a:ext cx="1966334" cy="471191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6288396" y="591314"/>
            <a:ext cx="1792569" cy="2402679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ross 55"/>
          <p:cNvSpPr/>
          <p:nvPr/>
        </p:nvSpPr>
        <p:spPr>
          <a:xfrm>
            <a:off x="7596734" y="2627556"/>
            <a:ext cx="323696" cy="323696"/>
          </a:xfrm>
          <a:prstGeom prst="plus">
            <a:avLst>
              <a:gd name="adj" fmla="val 39303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6330910" y="2789404"/>
            <a:ext cx="1476701" cy="161166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769019" y="2811955"/>
            <a:ext cx="202336" cy="917536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715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18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Gavin McDonald</dc:creator>
  <cp:lastModifiedBy>Gavin McDonald</cp:lastModifiedBy>
  <cp:revision>2</cp:revision>
  <dcterms:created xsi:type="dcterms:W3CDTF">2018-07-18T18:40:05Z</dcterms:created>
  <dcterms:modified xsi:type="dcterms:W3CDTF">2018-07-18T18:55:28Z</dcterms:modified>
</cp:coreProperties>
</file>

<file path=docProps/thumbnail.jpeg>
</file>